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190"/>
  </p:normalViewPr>
  <p:slideViewPr>
    <p:cSldViewPr snapToGrid="0" snapToObjects="1">
      <p:cViewPr varScale="1">
        <p:scale>
          <a:sx n="123" d="100"/>
          <a:sy n="123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565EB-645F-9F49-B54C-1BEAEB3CE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89" y="72694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8810B9-F005-FA4B-9FC4-D3F42CA2B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89" y="32066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050AD4-5F4A-5B45-915D-4A8D05B5B4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373" y="5884816"/>
            <a:ext cx="1359227" cy="9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07AFB-4C41-264D-9A86-B373B26F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85C83E-DC7A-5245-9B17-A0CF6775E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7ABCA-D978-3D48-9567-6F6DAC3A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DEBBCB-8C43-4041-8267-E7E3A8DC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25708-BCC4-B94C-86A7-B6471271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210432-768B-A041-8EE4-755865453A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373" y="5884816"/>
            <a:ext cx="1359227" cy="9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0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7D35CF-2B09-CA44-9EC1-0E6F25D4D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77BC52-D063-7740-8BBC-77043F15D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41140-AA0D-B347-B406-49AF4FFA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134E4-3506-0C4E-8AC6-6806FDD8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B440D-FC1A-7D40-8097-0B9B295F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97087F-CC0A-C947-99A3-54531203F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373" y="5884816"/>
            <a:ext cx="1359227" cy="9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1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B9303-A836-7B47-AF40-5CB00B9D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2AE0E-B7EB-1B4B-A752-48DB2868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492057-823C-0D4C-98FB-9964AFF4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A0F72-FCAB-B94B-847A-193F38DC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1ADFB-AEB9-DE40-BCBC-C229304B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502D9F-F359-4849-89D6-CC02D81B2C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373" y="5884816"/>
            <a:ext cx="1359227" cy="9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4E391-87FE-E24D-A29B-509C1F80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6EE5B-8D5E-0249-8197-4F8D8BC65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F55C6-7112-CB40-8BFE-E970A420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F1E93-A48B-4840-8FBD-D530D62A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061159-9A83-924E-8A52-F77DB82ED4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373" y="5884816"/>
            <a:ext cx="1359227" cy="9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82470-170A-6244-9CEE-C705A9E3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602C27-4BB2-F541-9CFC-DD98F763E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AB0D4A-F50E-2E4A-B3B1-FEA11AC0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4951EE-5408-7E41-8983-E4885A20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EA078A-3333-5B44-9546-F3B67E57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7ECF9D-CC63-A74F-B807-AF4891C8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7C8226-EC82-7B4B-A243-F09C563C41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373" y="5884816"/>
            <a:ext cx="1359227" cy="9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A704F-A2AB-C042-8318-E8156EE9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58D03-76F0-C849-B311-76294F480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119FC5-1E57-8647-9094-6AA0762DE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C59F66-67D7-3148-80CE-2B7E79C3F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3A4125-75ED-C144-9425-5037F65A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B52FDC-5EB7-9843-B14D-33A788AE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932C9E-C9DA-EA40-B280-33989754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CF29DE-F793-AE49-BF1F-342C5F72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76572D1-AC97-9446-92CA-5F724960CF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373" y="5884816"/>
            <a:ext cx="1359227" cy="9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B344E-65E8-6C47-8ACE-F77D0407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C41B8D-D8B9-994A-9567-B36D1485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04282C-0FD2-9646-9A7E-8C89D768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8ACBFF-9FC2-B843-8C3D-3D5C31DF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4E3E30-AF8B-5D4E-88C9-7640572EFF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373" y="5884816"/>
            <a:ext cx="1359227" cy="9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89A5E2-6B2B-BC44-93E6-B41B5F45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7B6132-EDA5-1841-9B66-30983A5D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66DDF5-CA06-4A46-B36A-7C1AE6BF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A5D38D-7431-144A-ADF1-5E6B00094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373" y="5884816"/>
            <a:ext cx="1359227" cy="9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5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B5FE9-F1B6-3C43-A076-77757197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4036C8-1EEF-0449-B61F-846EC905F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1BB652-4511-1247-BE65-1F3383BE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9615D5-3415-5F44-97D5-2086CE93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A8247D-B124-A94D-BE55-8A47BF74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3B9946-CB1D-364E-9274-8EB80CB7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A500AB0-8492-9B46-A7FE-DDEA47661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373" y="5884816"/>
            <a:ext cx="1359227" cy="9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8D90D-E08D-E340-AAD9-DFF2B83F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31A650-6F0B-354C-9A7D-DAE389529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4BC31C-BB7B-DA42-85EC-D89F18231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3BBCA1-C8C1-8A4A-9EE6-7C2D6510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051AFD-BB7B-C440-9D0D-AFAE733E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E64950-1946-234E-B994-5E62B7A9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D9F7C1-1CDF-8F48-80A8-4B5334F82A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0373" y="5884816"/>
            <a:ext cx="1359227" cy="9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5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1A250A-CC03-3E43-AF33-B01A2D97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631DA9-36F9-0F46-BF4B-8A33663AB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8CDDC7-C282-AE48-8994-5D26F79C1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A4A6-8FB3-6748-9183-085231ADC42E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5D93B5-AB06-5445-9F36-1DC839FF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27C48E-5F8E-F942-99BE-5F2483308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F1A7-58AB-0B45-AF0A-DCEC269B84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7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87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5B5B6-3F0A-6249-A3EB-A04FE35C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73348-4B8E-484E-B71F-A7DF97AAE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019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Deplantay</dc:creator>
  <cp:lastModifiedBy>Marie Roggero</cp:lastModifiedBy>
  <cp:revision>5</cp:revision>
  <dcterms:created xsi:type="dcterms:W3CDTF">2020-12-17T16:42:38Z</dcterms:created>
  <dcterms:modified xsi:type="dcterms:W3CDTF">2021-03-25T10:53:46Z</dcterms:modified>
</cp:coreProperties>
</file>