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565EB-645F-9F49-B54C-1BEAEB3C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89" y="72694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8810B9-F005-FA4B-9FC4-D3F42CA2B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89" y="32066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08CC155-FEA7-F04B-A309-BF93C16E74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07AFB-4C41-264D-9A86-B373B26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85C83E-DC7A-5245-9B17-A0CF6775E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7ABCA-D978-3D48-9567-6F6DAC3A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EBBCB-8C43-4041-8267-E7E3A8DC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25708-BCC4-B94C-86A7-B6471271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87070C-6AC1-1240-A0F1-4DC88C0D98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7D35CF-2B09-CA44-9EC1-0E6F25D4D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77BC52-D063-7740-8BBC-77043F15D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41140-AA0D-B347-B406-49AF4FFA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134E4-3506-0C4E-8AC6-6806FDD8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B440D-FC1A-7D40-8097-0B9B295F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C7D314-8470-FC4C-BF10-51E273C58A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2AE0E-B7EB-1B4B-A752-48DB2868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B02EC3-6587-4140-8E25-CD1FE675E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4E391-87FE-E24D-A29B-509C1F80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6EE5B-8D5E-0249-8197-4F8D8BC6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F55C6-7112-CB40-8BFE-E970A420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F1E93-A48B-4840-8FBD-D530D62A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2135E2-5A77-074B-8D97-DA6E4797BD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82470-170A-6244-9CEE-C705A9E3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602C27-4BB2-F541-9CFC-DD98F763E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AB0D4A-F50E-2E4A-B3B1-FEA11AC0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4951EE-5408-7E41-8983-E4885A20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EA078A-3333-5B44-9546-F3B67E57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7ECF9D-CC63-A74F-B807-AF4891C8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FC9B88-4654-8C4D-8605-AF5468703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A704F-A2AB-C042-8318-E8156EE9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58D03-76F0-C849-B311-76294F48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119FC5-1E57-8647-9094-6AA0762DE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C59F66-67D7-3148-80CE-2B7E79C3F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3A4125-75ED-C144-9425-5037F65A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B52FDC-5EB7-9843-B14D-33A788AE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932C9E-C9DA-EA40-B280-33989754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CF29DE-F793-AE49-BF1F-342C5F72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748E03-BD28-5944-A8F1-C4ED98923E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B344E-65E8-6C47-8ACE-F77D0407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C41B8D-D8B9-994A-9567-B36D1485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04282C-0FD2-9646-9A7E-8C89D768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8ACBFF-9FC2-B843-8C3D-3D5C31D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D19848-5D33-5E49-8A87-B94AA0B69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89A5E2-6B2B-BC44-93E6-B41B5F45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7B6132-EDA5-1841-9B66-30983A5D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66DDF5-CA06-4A46-B36A-7C1AE6BF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3F14A8-7008-724C-B712-A561D77BC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5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B5FE9-F1B6-3C43-A076-77757197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036C8-1EEF-0449-B61F-846EC905F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1BB652-4511-1247-BE65-1F3383BE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615D5-3415-5F44-97D5-2086CE93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8247D-B124-A94D-BE55-8A47BF74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3B9946-CB1D-364E-9274-8EB80CB7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F5CA62-B807-CD46-B051-5E6F64FCA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8D90D-E08D-E340-AAD9-DFF2B83F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31A650-6F0B-354C-9A7D-DAE389529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BC31C-BB7B-DA42-85EC-D89F1823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3BBCA1-C8C1-8A4A-9EE6-7C2D651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51AFD-BB7B-C440-9D0D-AFAE733E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E64950-1946-234E-B994-5E62B7A9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3C119D-87C4-7149-BE32-FA3ECBB2A2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469" y="5822614"/>
            <a:ext cx="1253657" cy="1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1A250A-CC03-3E43-AF33-B01A2D97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631DA9-36F9-0F46-BF4B-8A33663A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8CDDC7-C282-AE48-8994-5D26F79C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5D93B5-AB06-5445-9F36-1DC839FF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27C48E-5F8E-F942-99BE-5F248330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7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87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15301-1D43-9D4D-8408-BFF375E245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17E904-116E-274D-BD54-C7D61974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3811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Marie Roggero</cp:lastModifiedBy>
  <cp:revision>8</cp:revision>
  <dcterms:created xsi:type="dcterms:W3CDTF">2020-12-17T16:42:38Z</dcterms:created>
  <dcterms:modified xsi:type="dcterms:W3CDTF">2021-03-25T14:47:26Z</dcterms:modified>
</cp:coreProperties>
</file>