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e Deplantay" userId="25bca388-3b9f-48ac-8098-3d15351b71e9" providerId="ADAL" clId="{E8F4E72C-CE49-3A40-B524-1AC9A527E192}"/>
    <pc:docChg chg="addSld">
      <pc:chgData name="Emilie Deplantay" userId="25bca388-3b9f-48ac-8098-3d15351b71e9" providerId="ADAL" clId="{E8F4E72C-CE49-3A40-B524-1AC9A527E192}" dt="2020-12-17T16:44:51.295" v="0" actId="680"/>
      <pc:docMkLst>
        <pc:docMk/>
      </pc:docMkLst>
      <pc:sldChg chg="new">
        <pc:chgData name="Emilie Deplantay" userId="25bca388-3b9f-48ac-8098-3d15351b71e9" providerId="ADAL" clId="{E8F4E72C-CE49-3A40-B524-1AC9A527E192}" dt="2020-12-17T16:44:51.295" v="0" actId="680"/>
        <pc:sldMkLst>
          <pc:docMk/>
          <pc:sldMk cId="1772354044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B565EB-645F-9F49-B54C-1BEAEB3CE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89" y="726947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8810B9-F005-FA4B-9FC4-D3F42CA2B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89" y="320662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434737-E9C1-724C-BB97-2C8B32185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03D1D2-14B9-EE4F-9C38-4413083A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1301A9-C74A-394C-BFC1-8A328A4F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75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907AFB-4C41-264D-9A86-B373B26FD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85C83E-DC7A-5245-9B17-A0CF6775E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47ABCA-D978-3D48-9567-6F6DAC3A6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DEBBCB-8C43-4041-8267-E7E3A8DC3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225708-BCC4-B94C-86A7-B64712714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80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B7D35CF-2B09-CA44-9EC1-0E6F25D4D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77BC52-D063-7740-8BBC-77043F15D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541140-AA0D-B347-B406-49AF4FFA2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8134E4-3506-0C4E-8AC6-6806FDD8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BB440D-FC1A-7D40-8097-0B9B295F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61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AB9303-A836-7B47-AF40-5CB00B9D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42AE0E-B7EB-1B4B-A752-48DB28683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492057-823C-0D4C-98FB-9964AFF48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1A0F72-FCAB-B94B-847A-193F38DC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61ADFB-AEB9-DE40-BCBC-C229304B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74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84E391-87FE-E24D-A29B-509C1F80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26EE5B-8D5E-0249-8197-4F8D8BC65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BF55C6-7112-CB40-8BFE-E970A420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DF1E93-A48B-4840-8FBD-D530D62A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71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D82470-170A-6244-9CEE-C705A9E3F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602C27-4BB2-F541-9CFC-DD98F763E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AB0D4A-F50E-2E4A-B3B1-FEA11AC05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4951EE-5408-7E41-8983-E4885A20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EA078A-3333-5B44-9546-F3B67E57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7ECF9D-CC63-A74F-B807-AF4891C8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80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6A704F-A2AB-C042-8318-E8156EE9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158D03-76F0-C849-B311-76294F480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119FC5-1E57-8647-9094-6AA0762DE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C59F66-67D7-3148-80CE-2B7E79C3F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A3A4125-75ED-C144-9425-5037F65AD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1B52FDC-5EB7-9843-B14D-33A788AE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0932C9E-C9DA-EA40-B280-339897541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5CF29DE-F793-AE49-BF1F-342C5F727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60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B344E-65E8-6C47-8ACE-F77D04078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4C41B8D-D8B9-994A-9567-B36D14852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704282C-0FD2-9646-9A7E-8C89D768A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8ACBFF-9FC2-B843-8C3D-3D5C31DFA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96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89A5E2-6B2B-BC44-93E6-B41B5F45E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7B6132-EDA5-1841-9B66-30983A5D3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66DDF5-CA06-4A46-B36A-7C1AE6BF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55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4B5FE9-F1B6-3C43-A076-777571977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4036C8-1EEF-0449-B61F-846EC905F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1BB652-4511-1247-BE65-1F3383BE2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9615D5-3415-5F44-97D5-2086CE93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A8247D-B124-A94D-BE55-8A47BF740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3B9946-CB1D-364E-9274-8EB80CB7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82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98D90D-E08D-E340-AAD9-DFF2B83F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431A650-6F0B-354C-9A7D-DAE389529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4BC31C-BB7B-DA42-85EC-D89F18231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3BBCA1-C8C1-8A4A-9EE6-7C2D6510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051AFD-BB7B-C440-9D0D-AFAE733E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E64950-1946-234E-B994-5E62B7A91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55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E1A250A-CC03-3E43-AF33-B01A2D970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631DA9-36F9-0F46-BF4B-8A33663AB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8CDDC7-C282-AE48-8994-5D26F79C1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4A4A6-8FB3-6748-9183-085231ADC42E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5D93B5-AB06-5445-9F36-1DC839FF6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27C48E-5F8E-F942-99BE-5F2483308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17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D2FBA3-F30F-7E41-B9AC-008A5EDA25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F66EDD-5120-EB45-80FD-6B17DE2510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87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DD19E-1319-544E-8E11-E801D8979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953DB1-C99A-064D-84F5-D0A272B57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3540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Grand écran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 Deplantay</dc:creator>
  <cp:lastModifiedBy>Emilie Deplantay</cp:lastModifiedBy>
  <cp:revision>1</cp:revision>
  <dcterms:created xsi:type="dcterms:W3CDTF">2020-12-17T16:42:38Z</dcterms:created>
  <dcterms:modified xsi:type="dcterms:W3CDTF">2020-12-17T16:44:58Z</dcterms:modified>
</cp:coreProperties>
</file>